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15"/>
  </p:notesMasterIdLst>
  <p:sldIdLst>
    <p:sldId id="260" r:id="rId3"/>
    <p:sldId id="261" r:id="rId4"/>
    <p:sldId id="262" r:id="rId5"/>
    <p:sldId id="263" r:id="rId6"/>
    <p:sldId id="256" r:id="rId7"/>
    <p:sldId id="259" r:id="rId8"/>
    <p:sldId id="257" r:id="rId9"/>
    <p:sldId id="258" r:id="rId10"/>
    <p:sldId id="267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27899-D87E-432B-8E65-9B9C5A06A62F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C04DE-F241-4E58-81DE-30CD797227E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8936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0655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06656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002032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35675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30432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47060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09490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8195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98278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0426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188425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47273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694183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89543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6128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302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3309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5" r:id="rId3"/>
    <p:sldLayoutId id="2147483653" r:id="rId4"/>
    <p:sldLayoutId id="2147483652" r:id="rId5"/>
    <p:sldLayoutId id="2147483651" r:id="rId6"/>
    <p:sldLayoutId id="2147483650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EC3B173-946F-403C-AB9C-6381AC529ED3}" type="datetimeFigureOut">
              <a:rPr lang="en-KE" smtClean="0"/>
              <a:t>06/05/2025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KE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25B2B37-406C-4F9D-9196-8CE0E107337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42885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273697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70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AutoAssist: Your Mobile Mechanic App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738464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Transforming roadside assistance with a user-friendly mobile app.</a:t>
            </a:r>
            <a:endParaRPr lang="en-US" sz="1458" dirty="0"/>
          </a:p>
        </p:txBody>
      </p:sp>
      <p:sp>
        <p:nvSpPr>
          <p:cNvPr id="7" name="Text 3"/>
          <p:cNvSpPr/>
          <p:nvPr/>
        </p:nvSpPr>
        <p:spPr>
          <a:xfrm>
            <a:off x="5630367" y="4253508"/>
            <a:ext cx="2673702" cy="1773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83"/>
              </a:lnSpc>
              <a:buNone/>
            </a:pPr>
            <a:r>
              <a:rPr lang="en-US" sz="1833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Ishmael Ayallo</a:t>
            </a:r>
          </a:p>
          <a:p>
            <a:pPr marL="0" indent="0" algn="l">
              <a:lnSpc>
                <a:spcPts val="2583"/>
              </a:lnSpc>
              <a:buNone/>
            </a:pPr>
            <a:r>
              <a:rPr lang="en-US" sz="1833" b="1" dirty="0">
                <a:solidFill>
                  <a:srgbClr val="DCD7E5"/>
                </a:solidFill>
                <a:latin typeface="Heebo Bold" pitchFamily="34" charset="0"/>
                <a:cs typeface="Heebo Bold" pitchFamily="34" charset="-120"/>
              </a:rPr>
              <a:t>Mamo Hamza Malasa</a:t>
            </a:r>
          </a:p>
          <a:p>
            <a:pPr marL="0" indent="0" algn="l">
              <a:lnSpc>
                <a:spcPts val="2583"/>
              </a:lnSpc>
              <a:buNone/>
            </a:pPr>
            <a:r>
              <a:rPr lang="en-US" sz="1833" b="1" dirty="0">
                <a:solidFill>
                  <a:srgbClr val="DCD7E5"/>
                </a:solidFill>
                <a:latin typeface="Heebo Bold" pitchFamily="34" charset="0"/>
                <a:cs typeface="Heebo Bold" pitchFamily="34" charset="-120"/>
              </a:rPr>
              <a:t>Mshindi Henry Israel</a:t>
            </a:r>
          </a:p>
          <a:p>
            <a:pPr marL="0" indent="0" algn="l">
              <a:lnSpc>
                <a:spcPts val="2583"/>
              </a:lnSpc>
              <a:buNone/>
            </a:pPr>
            <a:r>
              <a:rPr lang="en-US" sz="1833" b="1" dirty="0">
                <a:solidFill>
                  <a:srgbClr val="DCD7E5"/>
                </a:solidFill>
                <a:latin typeface="Heebo Bold" pitchFamily="34" charset="0"/>
                <a:cs typeface="Heebo Bold" pitchFamily="34" charset="-120"/>
              </a:rPr>
              <a:t>Kithae Derrick Gitonga</a:t>
            </a:r>
          </a:p>
          <a:p>
            <a:pPr marL="0" indent="0" algn="l">
              <a:lnSpc>
                <a:spcPts val="2583"/>
              </a:lnSpc>
              <a:buNone/>
            </a:pPr>
            <a:r>
              <a:rPr lang="en-US" sz="1833" b="1" dirty="0">
                <a:solidFill>
                  <a:srgbClr val="DCD7E5"/>
                </a:solidFill>
                <a:latin typeface="Heebo Bold" pitchFamily="34" charset="0"/>
                <a:cs typeface="Heebo Bold" pitchFamily="34" charset="-120"/>
              </a:rPr>
              <a:t>Waweru Collins Wambugu</a:t>
            </a:r>
            <a:endParaRPr lang="en-US" sz="183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7D50C-1731-E58E-FF3C-5896BE5F77BB}"/>
              </a:ext>
            </a:extLst>
          </p:cNvPr>
          <p:cNvSpPr txBox="1"/>
          <p:nvPr/>
        </p:nvSpPr>
        <p:spPr>
          <a:xfrm>
            <a:off x="10565844" y="6456723"/>
            <a:ext cx="1558637" cy="372341"/>
          </a:xfrm>
          <a:prstGeom prst="rect">
            <a:avLst/>
          </a:prstGeom>
          <a:solidFill>
            <a:srgbClr val="0E0A3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871A4C-94C7-EB05-4B60-5CC335CADC85}"/>
              </a:ext>
            </a:extLst>
          </p:cNvPr>
          <p:cNvSpPr txBox="1"/>
          <p:nvPr/>
        </p:nvSpPr>
        <p:spPr>
          <a:xfrm>
            <a:off x="8057996" y="6119129"/>
            <a:ext cx="1558637" cy="372341"/>
          </a:xfrm>
          <a:prstGeom prst="rect">
            <a:avLst/>
          </a:prstGeom>
          <a:solidFill>
            <a:srgbClr val="0E0A3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 dirty="0"/>
          </a:p>
        </p:txBody>
      </p:sp>
    </p:spTree>
    <p:extLst>
      <p:ext uri="{BB962C8B-B14F-4D97-AF65-F5344CB8AC3E}">
        <p14:creationId xmlns:p14="http://schemas.microsoft.com/office/powerpoint/2010/main" val="159867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87439"/>
            <a:ext cx="673804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70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 Control: Git + GitHub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57" y="2856111"/>
            <a:ext cx="1793379" cy="6732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45743" y="3099296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33"/>
              </a:lnSpc>
              <a:buNone/>
            </a:pPr>
            <a:r>
              <a:rPr lang="en-US" sz="208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83" dirty="0"/>
          </a:p>
        </p:txBody>
      </p:sp>
      <p:sp>
        <p:nvSpPr>
          <p:cNvPr id="5" name="Text 2"/>
          <p:cNvSpPr/>
          <p:nvPr/>
        </p:nvSpPr>
        <p:spPr>
          <a:xfrm>
            <a:off x="4464348" y="3045123"/>
            <a:ext cx="157609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Collaboration</a:t>
            </a:r>
            <a:endParaRPr lang="en-US" sz="1833" dirty="0"/>
          </a:p>
        </p:txBody>
      </p:sp>
      <p:sp>
        <p:nvSpPr>
          <p:cNvPr id="6" name="Shape 3"/>
          <p:cNvSpPr/>
          <p:nvPr/>
        </p:nvSpPr>
        <p:spPr>
          <a:xfrm>
            <a:off x="4322564" y="3540323"/>
            <a:ext cx="7160717" cy="1270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318" y="3576638"/>
            <a:ext cx="3586758" cy="6732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245743" y="3747195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33"/>
              </a:lnSpc>
              <a:buNone/>
            </a:pPr>
            <a:r>
              <a:rPr lang="en-US" sz="208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83" dirty="0"/>
          </a:p>
        </p:txBody>
      </p:sp>
      <p:sp>
        <p:nvSpPr>
          <p:cNvPr id="9" name="Text 5"/>
          <p:cNvSpPr/>
          <p:nvPr/>
        </p:nvSpPr>
        <p:spPr>
          <a:xfrm>
            <a:off x="5361087" y="3765649"/>
            <a:ext cx="195083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 Tracking</a:t>
            </a:r>
            <a:endParaRPr lang="en-US" sz="1833" dirty="0"/>
          </a:p>
        </p:txBody>
      </p:sp>
      <p:sp>
        <p:nvSpPr>
          <p:cNvPr id="10" name="Shape 6"/>
          <p:cNvSpPr/>
          <p:nvPr/>
        </p:nvSpPr>
        <p:spPr>
          <a:xfrm>
            <a:off x="5219304" y="4260850"/>
            <a:ext cx="6263978" cy="1270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78" y="4297164"/>
            <a:ext cx="5380137" cy="6732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245644" y="4467721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33"/>
              </a:lnSpc>
              <a:buNone/>
            </a:pPr>
            <a:r>
              <a:rPr lang="en-US" sz="208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83" dirty="0"/>
          </a:p>
        </p:txBody>
      </p:sp>
      <p:sp>
        <p:nvSpPr>
          <p:cNvPr id="13" name="Text 8"/>
          <p:cNvSpPr/>
          <p:nvPr/>
        </p:nvSpPr>
        <p:spPr>
          <a:xfrm>
            <a:off x="6257727" y="4486176"/>
            <a:ext cx="229155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Management</a:t>
            </a:r>
            <a:endParaRPr lang="en-US" sz="1833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84BA5-8D62-F922-0616-2CA8DEF728F9}"/>
              </a:ext>
            </a:extLst>
          </p:cNvPr>
          <p:cNvSpPr txBox="1"/>
          <p:nvPr/>
        </p:nvSpPr>
        <p:spPr>
          <a:xfrm>
            <a:off x="10633363" y="6485660"/>
            <a:ext cx="1558637" cy="372341"/>
          </a:xfrm>
          <a:prstGeom prst="rect">
            <a:avLst/>
          </a:prstGeom>
          <a:solidFill>
            <a:srgbClr val="0E0A3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 dirty="0"/>
          </a:p>
        </p:txBody>
      </p:sp>
    </p:spTree>
    <p:extLst>
      <p:ext uri="{BB962C8B-B14F-4D97-AF65-F5344CB8AC3E}">
        <p14:creationId xmlns:p14="http://schemas.microsoft.com/office/powerpoint/2010/main" val="62840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830241"/>
            <a:ext cx="591591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70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 Management: Trello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4704358"/>
            <a:ext cx="3496965" cy="685998"/>
          </a:xfrm>
          <a:prstGeom prst="roundRect">
            <a:avLst>
              <a:gd name="adj" fmla="val 115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sp>
        <p:nvSpPr>
          <p:cNvPr id="5" name="Text 2"/>
          <p:cNvSpPr/>
          <p:nvPr/>
        </p:nvSpPr>
        <p:spPr>
          <a:xfrm>
            <a:off x="856854" y="489971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Assign Tasks</a:t>
            </a:r>
            <a:endParaRPr lang="en-US" sz="1833" dirty="0"/>
          </a:p>
        </p:txBody>
      </p:sp>
      <p:sp>
        <p:nvSpPr>
          <p:cNvPr id="6" name="Shape 3"/>
          <p:cNvSpPr/>
          <p:nvPr/>
        </p:nvSpPr>
        <p:spPr>
          <a:xfrm>
            <a:off x="4347468" y="4704358"/>
            <a:ext cx="3496965" cy="685998"/>
          </a:xfrm>
          <a:prstGeom prst="roundRect">
            <a:avLst>
              <a:gd name="adj" fmla="val 115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sp>
        <p:nvSpPr>
          <p:cNvPr id="7" name="Text 4"/>
          <p:cNvSpPr/>
          <p:nvPr/>
        </p:nvSpPr>
        <p:spPr>
          <a:xfrm>
            <a:off x="4542830" y="489971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Progress</a:t>
            </a:r>
            <a:endParaRPr lang="en-US" sz="1833" dirty="0"/>
          </a:p>
        </p:txBody>
      </p:sp>
      <p:sp>
        <p:nvSpPr>
          <p:cNvPr id="8" name="Shape 5"/>
          <p:cNvSpPr/>
          <p:nvPr/>
        </p:nvSpPr>
        <p:spPr>
          <a:xfrm>
            <a:off x="8033444" y="4704358"/>
            <a:ext cx="3496965" cy="685998"/>
          </a:xfrm>
          <a:prstGeom prst="roundRect">
            <a:avLst>
              <a:gd name="adj" fmla="val 115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sp>
        <p:nvSpPr>
          <p:cNvPr id="9" name="Text 6"/>
          <p:cNvSpPr/>
          <p:nvPr/>
        </p:nvSpPr>
        <p:spPr>
          <a:xfrm>
            <a:off x="8228807" y="489971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Deadlines</a:t>
            </a:r>
            <a:endParaRPr lang="en-US" sz="183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606C6-E11C-C054-27BA-FCBF151D8BF4}"/>
              </a:ext>
            </a:extLst>
          </p:cNvPr>
          <p:cNvSpPr txBox="1"/>
          <p:nvPr/>
        </p:nvSpPr>
        <p:spPr>
          <a:xfrm>
            <a:off x="10633363" y="6485660"/>
            <a:ext cx="1558637" cy="372341"/>
          </a:xfrm>
          <a:prstGeom prst="rect">
            <a:avLst/>
          </a:prstGeom>
          <a:solidFill>
            <a:srgbClr val="0E0A3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 dirty="0"/>
          </a:p>
        </p:txBody>
      </p:sp>
    </p:spTree>
    <p:extLst>
      <p:ext uri="{BB962C8B-B14F-4D97-AF65-F5344CB8AC3E}">
        <p14:creationId xmlns:p14="http://schemas.microsoft.com/office/powerpoint/2010/main" val="293128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70187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70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Communication: WhatsApp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3434953"/>
            <a:ext cx="141684" cy="295275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sp>
        <p:nvSpPr>
          <p:cNvPr id="5" name="Text 2"/>
          <p:cNvSpPr/>
          <p:nvPr/>
        </p:nvSpPr>
        <p:spPr>
          <a:xfrm>
            <a:off x="1086645" y="343495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Updates</a:t>
            </a:r>
            <a:endParaRPr lang="en-US" sz="1833" dirty="0"/>
          </a:p>
        </p:txBody>
      </p:sp>
      <p:sp>
        <p:nvSpPr>
          <p:cNvPr id="6" name="Shape 3"/>
          <p:cNvSpPr/>
          <p:nvPr/>
        </p:nvSpPr>
        <p:spPr>
          <a:xfrm>
            <a:off x="944960" y="3919240"/>
            <a:ext cx="141684" cy="295275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sp>
        <p:nvSpPr>
          <p:cNvPr id="7" name="Text 4"/>
          <p:cNvSpPr/>
          <p:nvPr/>
        </p:nvSpPr>
        <p:spPr>
          <a:xfrm>
            <a:off x="1370112" y="391924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Coordinate Work</a:t>
            </a:r>
            <a:endParaRPr lang="en-US" sz="1833" dirty="0"/>
          </a:p>
        </p:txBody>
      </p:sp>
      <p:sp>
        <p:nvSpPr>
          <p:cNvPr id="8" name="Shape 5"/>
          <p:cNvSpPr/>
          <p:nvPr/>
        </p:nvSpPr>
        <p:spPr>
          <a:xfrm>
            <a:off x="1228527" y="4403527"/>
            <a:ext cx="141684" cy="295275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sp>
        <p:nvSpPr>
          <p:cNvPr id="9" name="Text 6"/>
          <p:cNvSpPr/>
          <p:nvPr/>
        </p:nvSpPr>
        <p:spPr>
          <a:xfrm>
            <a:off x="1653680" y="440352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Shared Information</a:t>
            </a:r>
            <a:endParaRPr lang="en-US" sz="1833" dirty="0"/>
          </a:p>
        </p:txBody>
      </p:sp>
    </p:spTree>
    <p:extLst>
      <p:ext uri="{BB962C8B-B14F-4D97-AF65-F5344CB8AC3E}">
        <p14:creationId xmlns:p14="http://schemas.microsoft.com/office/powerpoint/2010/main" val="287406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267844"/>
            <a:ext cx="713303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70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Problem: Car Breakdowns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333097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Unpredictable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61492" y="381525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Car breakdowns often happen at inconvenient times and places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4444107" y="333097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Frustrating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4444107" y="381525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Car users struggle to find trusted nearby mechanics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8226723" y="333097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Dangerous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8226722" y="3815259"/>
            <a:ext cx="331509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Delays and uncertainty can lead to safety risks</a:t>
            </a:r>
            <a:endParaRPr lang="en-US" sz="1458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F6588-3594-02AD-FBB0-84F19E3C2B72}"/>
              </a:ext>
            </a:extLst>
          </p:cNvPr>
          <p:cNvSpPr txBox="1"/>
          <p:nvPr/>
        </p:nvSpPr>
        <p:spPr>
          <a:xfrm>
            <a:off x="10633363" y="6485660"/>
            <a:ext cx="1558637" cy="372341"/>
          </a:xfrm>
          <a:prstGeom prst="rect">
            <a:avLst/>
          </a:prstGeom>
          <a:solidFill>
            <a:srgbClr val="0E0A3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 dirty="0"/>
          </a:p>
        </p:txBody>
      </p:sp>
    </p:spTree>
    <p:extLst>
      <p:ext uri="{BB962C8B-B14F-4D97-AF65-F5344CB8AC3E}">
        <p14:creationId xmlns:p14="http://schemas.microsoft.com/office/powerpoint/2010/main" val="278263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007369"/>
            <a:ext cx="566410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70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Solution: AutoAssist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2094111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4" y="2129532"/>
            <a:ext cx="283468" cy="354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5755" y="2094111"/>
            <a:ext cx="441047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Connects Car Owners and Mechanics</a:t>
            </a:r>
            <a:endParaRPr lang="en-US" sz="1833" dirty="0"/>
          </a:p>
        </p:txBody>
      </p:sp>
      <p:sp>
        <p:nvSpPr>
          <p:cNvPr id="7" name="Shape 3"/>
          <p:cNvSpPr/>
          <p:nvPr/>
        </p:nvSpPr>
        <p:spPr>
          <a:xfrm>
            <a:off x="661492" y="3133626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84" y="3169047"/>
            <a:ext cx="283468" cy="3544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75755" y="3133626"/>
            <a:ext cx="331995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Location Tracking</a:t>
            </a:r>
            <a:endParaRPr lang="en-US" sz="1833" dirty="0"/>
          </a:p>
        </p:txBody>
      </p:sp>
      <p:sp>
        <p:nvSpPr>
          <p:cNvPr id="10" name="Shape 5"/>
          <p:cNvSpPr/>
          <p:nvPr/>
        </p:nvSpPr>
        <p:spPr>
          <a:xfrm>
            <a:off x="661492" y="4173141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84" y="4208562"/>
            <a:ext cx="283468" cy="3544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75755" y="4173141"/>
            <a:ext cx="29742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One-Tap Service Request</a:t>
            </a:r>
            <a:endParaRPr lang="en-US" sz="1833" dirty="0"/>
          </a:p>
        </p:txBody>
      </p:sp>
      <p:sp>
        <p:nvSpPr>
          <p:cNvPr id="13" name="Shape 7"/>
          <p:cNvSpPr/>
          <p:nvPr/>
        </p:nvSpPr>
        <p:spPr>
          <a:xfrm>
            <a:off x="661492" y="5212656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84" y="5248077"/>
            <a:ext cx="283468" cy="35440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75755" y="5212656"/>
            <a:ext cx="293737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In-App Payments</a:t>
            </a:r>
            <a:endParaRPr lang="en-US" sz="1833" dirty="0"/>
          </a:p>
        </p:txBody>
      </p:sp>
    </p:spTree>
    <p:extLst>
      <p:ext uri="{BB962C8B-B14F-4D97-AF65-F5344CB8AC3E}">
        <p14:creationId xmlns:p14="http://schemas.microsoft.com/office/powerpoint/2010/main" val="336504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003227"/>
            <a:ext cx="508248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625"/>
              </a:lnSpc>
              <a:buNone/>
            </a:pPr>
            <a:r>
              <a:rPr lang="en-US" sz="370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AutoAssist User Roles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2877344"/>
            <a:ext cx="472480" cy="472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1492" y="3538835"/>
            <a:ext cx="190996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 Owner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61492" y="3947518"/>
            <a:ext cx="190996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Request service, track mechanic, pay, rate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920" y="2877344"/>
            <a:ext cx="472480" cy="472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54920" y="3538835"/>
            <a:ext cx="191006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Mechanic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2854920" y="3947518"/>
            <a:ext cx="19100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Receive requests, navigate, get paid</a:t>
            </a:r>
            <a:endParaRPr lang="en-US" sz="14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448" y="2877344"/>
            <a:ext cx="472480" cy="472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48449" y="3538835"/>
            <a:ext cx="190996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92"/>
              </a:lnSpc>
              <a:buNone/>
            </a:pPr>
            <a:r>
              <a:rPr lang="en-US" sz="18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5048449" y="3947517"/>
            <a:ext cx="1909961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75"/>
              </a:lnSpc>
              <a:buNone/>
            </a:pPr>
            <a:r>
              <a:rPr lang="en-US" sz="1458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 users, monitor requests, resolve issues</a:t>
            </a:r>
            <a:endParaRPr lang="en-US" sz="1458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59029-166C-FF46-5E51-563005F083BE}"/>
              </a:ext>
            </a:extLst>
          </p:cNvPr>
          <p:cNvSpPr txBox="1"/>
          <p:nvPr/>
        </p:nvSpPr>
        <p:spPr>
          <a:xfrm>
            <a:off x="7745393" y="4967469"/>
            <a:ext cx="4147595" cy="1765139"/>
          </a:xfrm>
          <a:prstGeom prst="rect">
            <a:avLst/>
          </a:prstGeom>
          <a:solidFill>
            <a:srgbClr val="F8F2FE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50" dirty="0"/>
          </a:p>
        </p:txBody>
      </p:sp>
    </p:spTree>
    <p:extLst>
      <p:ext uri="{BB962C8B-B14F-4D97-AF65-F5344CB8AC3E}">
        <p14:creationId xmlns:p14="http://schemas.microsoft.com/office/powerpoint/2010/main" val="95010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K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AA468-0288-68A7-6469-73095FEE2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                                                   Use Case Diagram 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KE"/>
            </a:p>
          </p:txBody>
        </p:sp>
      </p:grpSp>
      <p:pic>
        <p:nvPicPr>
          <p:cNvPr id="5" name="Content Placeholder 4" descr="A diagram of a person with blue circles&#10;&#10;AI-generated content may be incorrect.">
            <a:extLst>
              <a:ext uri="{FF2B5EF4-FFF2-40B4-BE49-F238E27FC236}">
                <a16:creationId xmlns:a16="http://schemas.microsoft.com/office/drawing/2014/main" id="{36717500-00F5-C8C9-87C7-73D842662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384432"/>
            <a:ext cx="7142479" cy="61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6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K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525A6-803E-0DCD-6B71-B6B7E939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                                  ERD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KE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KE"/>
            </a:p>
          </p:txBody>
        </p:sp>
      </p:grp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BDFA687E-156C-30B2-979F-14F169FF4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2" y="599441"/>
            <a:ext cx="748114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7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AFCDBC4-4B1B-411C-B98F-3BEA15E37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0CD04C-4A8C-4FE0-B8DE-2DC2ECE5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0FBB6E0-3B9D-4C56-B391-B43BF8D59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F9196-C052-4485-9213-4FA306850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K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69218-A668-E9EE-81CA-6764021D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5273040"/>
            <a:ext cx="8825658" cy="5892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                                                                                           </a:t>
            </a:r>
            <a:br>
              <a:rPr lang="en-US" sz="1200" dirty="0"/>
            </a:br>
            <a:r>
              <a:rPr lang="en-US" sz="1200" dirty="0"/>
              <a:t>                                                                              </a:t>
            </a:r>
            <a:r>
              <a:rPr lang="en-US" sz="4400" dirty="0"/>
              <a:t>WIREFRAME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4BBC45BC-DF7B-9E62-25F0-D1EC909B2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8" r="-3" b="2562"/>
          <a:stretch/>
        </p:blipFill>
        <p:spPr>
          <a:xfrm>
            <a:off x="3874332" y="471949"/>
            <a:ext cx="2834640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88F304CF-F62B-AA17-F581-D833A0DEE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9" r="1" b="21538"/>
          <a:stretch/>
        </p:blipFill>
        <p:spPr>
          <a:xfrm>
            <a:off x="592592" y="471949"/>
            <a:ext cx="2834640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23E54-C957-9DA3-B13E-273120FD7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9" r="-3" b="10422"/>
          <a:stretch/>
        </p:blipFill>
        <p:spPr>
          <a:xfrm>
            <a:off x="7156072" y="471949"/>
            <a:ext cx="2834640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28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C030789-C525-4D1D-90A0-F48C14A76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BD0F81-508F-4C6D-9938-C58CC2138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9081238-0806-4285-968F-ACFC0C0FB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CAB4C1-E9FF-4C37-92FA-28BED3B88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K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D31E-507E-72C0-8511-ABAE8561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9453911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           WIREFRAME</a:t>
            </a:r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8715A5-D136-C95B-DC21-E90A0DC3B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" y="730726"/>
            <a:ext cx="2728143" cy="350697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25A1BD5B-1634-A169-6844-5433C6941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730726"/>
            <a:ext cx="2987040" cy="3506977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AEF15310-8E95-ED85-9C72-5DB65FC84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77" y="730726"/>
            <a:ext cx="3063423" cy="3506977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288232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KE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KE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K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3615F-109D-57DF-561A-A6DB2D3E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277653"/>
            <a:ext cx="3020133" cy="3117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WIREFRAME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91E965-764B-E311-CF4D-5A1D7B88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773" y="4591665"/>
            <a:ext cx="3020134" cy="9855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This is for a registered user.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4F249-AC71-406E-8410-03E1C8809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2" y="1113062"/>
            <a:ext cx="6470908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car on a green background&#10;&#10;AI-generated content may be incorrect.">
            <a:extLst>
              <a:ext uri="{FF2B5EF4-FFF2-40B4-BE49-F238E27FC236}">
                <a16:creationId xmlns:a16="http://schemas.microsoft.com/office/drawing/2014/main" id="{566F6735-1D12-D823-8C66-514A23AE0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173"/>
          <a:stretch/>
        </p:blipFill>
        <p:spPr>
          <a:xfrm>
            <a:off x="1490370" y="1277653"/>
            <a:ext cx="2549928" cy="4299576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4FF8E649-32C6-2067-37BD-E960691BC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173"/>
          <a:stretch/>
        </p:blipFill>
        <p:spPr>
          <a:xfrm>
            <a:off x="4643960" y="1277653"/>
            <a:ext cx="2549928" cy="4299576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272780055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172</Words>
  <Application>Microsoft Office PowerPoint</Application>
  <PresentationFormat>Widescreen</PresentationFormat>
  <Paragraphs>54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Century Gothic</vt:lpstr>
      <vt:lpstr>Heebo Bold</vt:lpstr>
      <vt:lpstr>Heebo Light</vt:lpstr>
      <vt:lpstr>Montserrat</vt:lpstr>
      <vt:lpstr>Wingdings 3</vt:lpstr>
      <vt:lpstr>Office Theme</vt:lpstr>
      <vt:lpstr>Ion Boardroom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                                 Use Case Diagram  </vt:lpstr>
      <vt:lpstr>                                           ERD</vt:lpstr>
      <vt:lpstr>                                                                                                                                                                          WIREFRAME </vt:lpstr>
      <vt:lpstr>            WIREFRAME</vt:lpstr>
      <vt:lpstr>WIREFRAME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Derrick Kithae</dc:creator>
  <cp:lastModifiedBy>Derrick Kithae</cp:lastModifiedBy>
  <cp:revision>3</cp:revision>
  <dcterms:created xsi:type="dcterms:W3CDTF">2025-05-06T08:18:07Z</dcterms:created>
  <dcterms:modified xsi:type="dcterms:W3CDTF">2025-05-06T10:36:49Z</dcterms:modified>
</cp:coreProperties>
</file>